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5"/>
  </p:notesMasterIdLst>
  <p:sldIdLst>
    <p:sldId id="295" r:id="rId3"/>
    <p:sldId id="256" r:id="rId4"/>
    <p:sldId id="294" r:id="rId5"/>
    <p:sldId id="259" r:id="rId6"/>
    <p:sldId id="260" r:id="rId7"/>
    <p:sldId id="261" r:id="rId8"/>
    <p:sldId id="271" r:id="rId9"/>
    <p:sldId id="272" r:id="rId10"/>
    <p:sldId id="273" r:id="rId11"/>
    <p:sldId id="274" r:id="rId12"/>
    <p:sldId id="276" r:id="rId13"/>
    <p:sldId id="277" r:id="rId14"/>
    <p:sldId id="275" r:id="rId15"/>
    <p:sldId id="278" r:id="rId16"/>
    <p:sldId id="281" r:id="rId17"/>
    <p:sldId id="283" r:id="rId18"/>
    <p:sldId id="296" r:id="rId19"/>
    <p:sldId id="297" r:id="rId20"/>
    <p:sldId id="298" r:id="rId21"/>
    <p:sldId id="299" r:id="rId22"/>
    <p:sldId id="300" r:id="rId23"/>
    <p:sldId id="30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BF5C5-9513-416A-B293-3986A674E98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1A0F6-3BF7-4E44-8B7F-B66DA4EFD0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22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F63FEE8-822C-4634-B21F-0FE616C498A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AA84672-7156-48C5-B7B6-8338F0DEA8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27584" y="1772816"/>
            <a:ext cx="7989888" cy="1830388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родители!</a:t>
            </a:r>
            <a:b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 этой недели 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«Государственные 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символы 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России».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вам материал по работе</a:t>
            </a:r>
            <a:b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для закрепления данной темы.</a:t>
            </a:r>
            <a:b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0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Презентация</a:t>
            </a:r>
            <a:br>
              <a:rPr lang="ru-RU" dirty="0" smtClean="0"/>
            </a:br>
            <a:r>
              <a:rPr lang="ru-RU" dirty="0" smtClean="0"/>
              <a:t>«Государственные символы</a:t>
            </a:r>
            <a:br>
              <a:rPr lang="ru-RU" dirty="0" smtClean="0"/>
            </a:br>
            <a:r>
              <a:rPr lang="ru-RU" dirty="0" smtClean="0"/>
              <a:t>России»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Россия – Родина моя!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 descr="C:\Documents and Settings\User\Мои документы\Мама интернет\330026694634_1265293578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643050"/>
            <a:ext cx="7858180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россия\карта росс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142984"/>
            <a:ext cx="7286676" cy="5110793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28662" y="357166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называется наша страна?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кремл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714488"/>
            <a:ext cx="6429420" cy="4816045"/>
          </a:xfrm>
          <a:prstGeom prst="rect">
            <a:avLst/>
          </a:prstGeom>
          <a:ln w="190500" cap="sq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1000100" y="642918"/>
            <a:ext cx="7572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Какой город является столицей России?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победа\пути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357298"/>
            <a:ext cx="6000776" cy="450058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57290" y="500042"/>
            <a:ext cx="6143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Кто руководит нашей страной?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571480"/>
            <a:ext cx="71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Сколько полос на государственном флаге России?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E:\россия\флаг росс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755000"/>
            <a:ext cx="6804000" cy="5103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означает белый цвет Российского флага?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4546" y="2928934"/>
            <a:ext cx="50006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Мир и чистота</a:t>
            </a:r>
            <a:endParaRPr lang="ru-RU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означает синий цвет Российского флага?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0232" y="3286124"/>
            <a:ext cx="5143536" cy="707886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Вера и верность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71480"/>
            <a:ext cx="8429684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означает красный цвет Российского флага?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2928934"/>
            <a:ext cx="5429288" cy="1071570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Смелость и  сила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Почему герб имеет форму щита?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E:\россия\щит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69" y="2000240"/>
            <a:ext cx="2911079" cy="3881438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5" name="Picture 3" descr="E:\россия\рыцарь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976406"/>
            <a:ext cx="3929090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появился герб?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 descr="E:\россия\команда рыцаре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1928802"/>
            <a:ext cx="3966469" cy="43546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Где можно было увидеть герб в древние времена?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E:\россия\герб на замк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643446"/>
            <a:ext cx="2298272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291" name="Picture 3" descr="E:\россия\герб над воротами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428736"/>
            <a:ext cx="3524274" cy="2643206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292" name="Picture 4" descr="E:\россия\доспехи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4429132"/>
            <a:ext cx="1809750" cy="2239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5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293" name="Picture 5" descr="E:\россия\щит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45" y="1428737"/>
            <a:ext cx="2643206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5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Где можно увидеть герб в наше время?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E:\россия\гербна воротах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142985"/>
            <a:ext cx="3427350" cy="2286016"/>
          </a:xfrm>
          <a:prstGeom prst="rect">
            <a:avLst/>
          </a:prstGeom>
          <a:ln w="1905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363" name="Picture 3" descr="E:\победа\герб на фасад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360" y="1214422"/>
            <a:ext cx="2928958" cy="2196719"/>
          </a:xfrm>
          <a:prstGeom prst="rect">
            <a:avLst/>
          </a:prstGeom>
          <a:ln w="1905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364" name="Picture 4" descr="E:\победа\конституц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8426" y="3643314"/>
            <a:ext cx="2117215" cy="3000396"/>
          </a:xfrm>
          <a:prstGeom prst="rect">
            <a:avLst/>
          </a:prstGeom>
          <a:ln w="1905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365" name="Picture 5" descr="E:\победа\паспорт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3714752"/>
            <a:ext cx="2017940" cy="2932739"/>
          </a:xfrm>
          <a:prstGeom prst="rect">
            <a:avLst/>
          </a:prstGeom>
          <a:ln w="1905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eflateBottom">
              <a:avLst/>
            </a:prstTxWarp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4000504"/>
            <a:ext cx="3286148" cy="2571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Широко раскинув крылья, </a:t>
            </a:r>
          </a:p>
          <a:p>
            <a:r>
              <a:rPr lang="ru-RU" dirty="0" smtClean="0"/>
              <a:t>Мы летим над облаками</a:t>
            </a:r>
          </a:p>
          <a:p>
            <a:r>
              <a:rPr lang="ru-RU" dirty="0" smtClean="0"/>
              <a:t>И вокруг мы зорко смотрим</a:t>
            </a:r>
          </a:p>
          <a:p>
            <a:r>
              <a:rPr lang="ru-RU" dirty="0" smtClean="0"/>
              <a:t>Очень зоркими глазами.</a:t>
            </a:r>
          </a:p>
          <a:p>
            <a:r>
              <a:rPr lang="ru-RU" dirty="0" smtClean="0"/>
              <a:t>Всё мы видим, всё мы слышим, </a:t>
            </a:r>
          </a:p>
          <a:p>
            <a:r>
              <a:rPr lang="ru-RU" dirty="0" smtClean="0"/>
              <a:t>Всё вокруг мы замечаем</a:t>
            </a:r>
          </a:p>
          <a:p>
            <a:r>
              <a:rPr lang="ru-RU" dirty="0" smtClean="0"/>
              <a:t>И страну свою большую</a:t>
            </a:r>
          </a:p>
          <a:p>
            <a:r>
              <a:rPr lang="ru-RU" dirty="0" smtClean="0"/>
              <a:t>Любим мы и защищаем.</a:t>
            </a:r>
          </a:p>
          <a:p>
            <a:endParaRPr lang="ru-RU" dirty="0"/>
          </a:p>
        </p:txBody>
      </p:sp>
      <p:pic>
        <p:nvPicPr>
          <p:cNvPr id="1026" name="Picture 2" descr="F:\Курсы 2 ур.Морозова Г.М\россия\орел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428736"/>
            <a:ext cx="3833828" cy="2428892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8501090" y="6286520"/>
            <a:ext cx="428628" cy="39947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928670"/>
            <a:ext cx="4143404" cy="100012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изображено на гербе России?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3714752"/>
            <a:ext cx="4214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символизируют двуглавый орёл и воин-победитель?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E:\россия\герб россии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000108"/>
            <a:ext cx="3333750" cy="3914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7772400" cy="1829761"/>
          </a:xfrm>
        </p:spPr>
        <p:txBody>
          <a:bodyPr/>
          <a:lstStyle/>
          <a:p>
            <a:r>
              <a:rPr lang="ru-RU" dirty="0" smtClean="0"/>
              <a:t>Республика Татарстан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09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4644008" y="548680"/>
            <a:ext cx="3997027" cy="63093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«Государственный флаг Республики Татарстан представляет собой прямоугольное полотнище с горизонтальными полосами зелёного, белого и красного цветов</a:t>
            </a:r>
            <a:r>
              <a:rPr lang="ru-RU" dirty="0" smtClean="0"/>
              <a:t>.</a:t>
            </a:r>
          </a:p>
          <a:p>
            <a:r>
              <a:rPr lang="ru-RU" dirty="0"/>
              <a:t>Цвета Государственного флага Республики Татарстан означают:</a:t>
            </a:r>
          </a:p>
          <a:p>
            <a:r>
              <a:rPr lang="ru-RU" dirty="0"/>
              <a:t>зелёный — зелень весны, цвет ислама, возрождение;</a:t>
            </a:r>
          </a:p>
          <a:p>
            <a:r>
              <a:rPr lang="ru-RU" dirty="0"/>
              <a:t>белый — цвет чистоты;</a:t>
            </a:r>
          </a:p>
          <a:p>
            <a:r>
              <a:rPr lang="ru-RU" dirty="0"/>
              <a:t>красный — зрелость, энергия, сила, жизнь.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half" idx="1"/>
          </p:nvPr>
        </p:nvSpPr>
        <p:spPr>
          <a:xfrm>
            <a:off x="734007" y="4365104"/>
            <a:ext cx="4038600" cy="151216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Флаг республики Татарстан.</a:t>
            </a:r>
            <a:endParaRPr lang="ru-RU" dirty="0"/>
          </a:p>
        </p:txBody>
      </p:sp>
      <p:pic>
        <p:nvPicPr>
          <p:cNvPr id="2051" name="Picture 3" descr="C:\Users\рамиль\Desktop\РАСУЛ\Flag_of_Tatarsta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3721596" cy="186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90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753482" y="4636293"/>
            <a:ext cx="3816424" cy="222170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Герб республики Татарстан.</a:t>
            </a:r>
          </a:p>
          <a:p>
            <a:endParaRPr lang="ru-RU" dirty="0"/>
          </a:p>
        </p:txBody>
      </p:sp>
      <p:pic>
        <p:nvPicPr>
          <p:cNvPr id="5" name="Picture 4" descr="C:\Users\рамиль\Desktop\РАСУЛ\250px-Coat_of_Arms_of_Tatarsta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2957314" cy="295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355976" y="476672"/>
            <a:ext cx="4326632" cy="655272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Государственный герб Республики Татарстан представляет собой изображение крылатого барса с круглым щитом на боку, с приподнятой правой передней лапой на фоне диска солнца, помещённого в обрамление из татарского народного орнамента, в основании которого надпись «Татарстан</a:t>
            </a:r>
            <a:r>
              <a:rPr lang="ru-RU" dirty="0" smtClean="0"/>
              <a:t>».</a:t>
            </a:r>
          </a:p>
          <a:p>
            <a:r>
              <a:rPr lang="ru-RU" dirty="0"/>
              <a:t>Символические значения цветов: золотой цвет — изящество, красота, богатство земли Татарстана; зелёный цвет — зелень весны, возрождение Татарстана; белый цвет — чистота помыслов граждан Татарстана; красный цвет — зрелость, энергия, сила, жизнь, жизнеспособность Татарстана.</a:t>
            </a:r>
          </a:p>
        </p:txBody>
      </p:sp>
    </p:spTree>
    <p:extLst>
      <p:ext uri="{BB962C8B-B14F-4D97-AF65-F5344CB8AC3E}">
        <p14:creationId xmlns:p14="http://schemas.microsoft.com/office/powerpoint/2010/main" val="142147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Столица Татарстана – город Казань. Она расположена на берегах рек Волга и Казанка. Казань имеет тысячелетнюю историю. Главная достопримечательность города – Казанский Кремль.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203032" cy="1143000"/>
          </a:xfrm>
        </p:spPr>
        <p:txBody>
          <a:bodyPr/>
          <a:lstStyle/>
          <a:p>
            <a:r>
              <a:rPr lang="ru-RU" dirty="0" smtClean="0"/>
              <a:t>Столица Татарстана</a:t>
            </a:r>
            <a:endParaRPr lang="ru-RU" dirty="0"/>
          </a:p>
        </p:txBody>
      </p:sp>
      <p:pic>
        <p:nvPicPr>
          <p:cNvPr id="3074" name="Picture 2" descr="C:\Users\рамиль\Desktop\РАСУЛ\img41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34162"/>
            <a:ext cx="3504703" cy="467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87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827584" y="4797152"/>
            <a:ext cx="4028256" cy="1282147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Герб города Казань.</a:t>
            </a:r>
            <a:endParaRPr lang="ru-RU" dirty="0"/>
          </a:p>
        </p:txBody>
      </p:sp>
      <p:pic>
        <p:nvPicPr>
          <p:cNvPr id="4101" name="Picture 5" descr="C:\Users\рамиль\Desktop\РАСУЛ\Kaz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71273"/>
            <a:ext cx="2808312" cy="331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283968" y="671273"/>
            <a:ext cx="4608512" cy="590465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На гербе Казани изображен черный дракон с красными крыльями, увенчанный золотой короной.</a:t>
            </a:r>
          </a:p>
          <a:p>
            <a:r>
              <a:rPr lang="ru-RU" dirty="0" smtClean="0"/>
              <a:t>Дракон </a:t>
            </a:r>
            <a:r>
              <a:rPr lang="ru-RU" dirty="0"/>
              <a:t>символизирует мощь, величие, жизнь, свет, мудрость, непобедимость, </a:t>
            </a:r>
            <a:r>
              <a:rPr lang="ru-RU" dirty="0" smtClean="0"/>
              <a:t> бессмертие </a:t>
            </a:r>
            <a:r>
              <a:rPr lang="ru-RU" dirty="0"/>
              <a:t>и </a:t>
            </a:r>
            <a:r>
              <a:rPr lang="ru-RU" dirty="0" smtClean="0"/>
              <a:t>вечное возрождение. </a:t>
            </a:r>
            <a:r>
              <a:rPr lang="ru-RU" dirty="0"/>
              <a:t>Язык в форме стрелы означает импульс, быстроту и целенаправленность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Земля — хранительница жизни и богатств, символ жизни.</a:t>
            </a:r>
          </a:p>
          <a:p>
            <a:r>
              <a:rPr lang="ru-RU" dirty="0"/>
              <a:t> Корона — символ достижения высокой ступени развития.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1193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7931224" cy="4525963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dirty="0"/>
              <a:t>Зелёный цвет — символ весны, радости, надежды, природы, означает достаток, процветание, стабильность.</a:t>
            </a:r>
          </a:p>
          <a:p>
            <a:r>
              <a:rPr lang="ru-RU" dirty="0"/>
              <a:t>Золото — символ высшей ценности, богатства, величия, постоянства, прочности, силы, великодушия, интеллекта, интуиции и провидения, солнечного света.</a:t>
            </a:r>
          </a:p>
          <a:p>
            <a:r>
              <a:rPr lang="ru-RU" dirty="0"/>
              <a:t>Серебряный цвет — символ совершенства, благородства, чистоты помыслов, мира.</a:t>
            </a:r>
          </a:p>
          <a:p>
            <a:r>
              <a:rPr lang="ru-RU" dirty="0"/>
              <a:t>Червлёный цвет — символ храбрости, мужества, неустрашимости, зрелости, энергии, жизнеспособности.</a:t>
            </a:r>
          </a:p>
          <a:p>
            <a:r>
              <a:rPr lang="ru-RU" dirty="0"/>
              <a:t>Чёрный цвет — символ благоразумия, мудрости, честности, смирения и вечности бытия.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Символические значения </a:t>
            </a:r>
            <a:r>
              <a:rPr lang="ru-RU" dirty="0" smtClean="0"/>
              <a:t>цветов герба Казани.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67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BB4FA3"/>
    </a:accent5>
    <a:accent6>
      <a:srgbClr val="FA8D3D"/>
    </a:accent6>
    <a:hlink>
      <a:srgbClr val="FFDE66"/>
    </a:hlink>
    <a:folHlink>
      <a:srgbClr val="BB4FA3"/>
    </a:folHlink>
  </a:clrScheme>
</a:themeOverride>
</file>

<file path=ppt/theme/themeOverride3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4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BB4FA3"/>
    </a:accent5>
    <a:accent6>
      <a:srgbClr val="FA8D3D"/>
    </a:accent6>
    <a:hlink>
      <a:srgbClr val="FFDE66"/>
    </a:hlink>
    <a:folHlink>
      <a:srgbClr val="BB4FA3"/>
    </a:folHlink>
  </a:clrScheme>
</a:themeOverride>
</file>

<file path=ppt/theme/themeOverride5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BB4FA3"/>
    </a:accent5>
    <a:accent6>
      <a:srgbClr val="FA8D3D"/>
    </a:accent6>
    <a:hlink>
      <a:srgbClr val="FFDE66"/>
    </a:hlink>
    <a:folHlink>
      <a:srgbClr val="BB4FA3"/>
    </a:folHlink>
  </a:clrScheme>
</a:themeOverride>
</file>

<file path=ppt/theme/themeOverride6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7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BB4FA3"/>
    </a:accent5>
    <a:accent6>
      <a:srgbClr val="FA8D3D"/>
    </a:accent6>
    <a:hlink>
      <a:srgbClr val="FFDE66"/>
    </a:hlink>
    <a:folHlink>
      <a:srgbClr val="BB4FA3"/>
    </a:folHlink>
  </a:clrScheme>
</a:themeOverride>
</file>

<file path=ppt/theme/themeOverride8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9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BB4FA3"/>
    </a:accent5>
    <a:accent6>
      <a:srgbClr val="FA8D3D"/>
    </a:accent6>
    <a:hlink>
      <a:srgbClr val="FFDE66"/>
    </a:hlink>
    <a:folHlink>
      <a:srgbClr val="BB4FA3"/>
    </a:folHlink>
  </a:clrScheme>
</a:themeOverride>
</file>

<file path=ppt/theme/themeOverride10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11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BB4FA3"/>
    </a:accent5>
    <a:accent6>
      <a:srgbClr val="FA8D3D"/>
    </a:accent6>
    <a:hlink>
      <a:srgbClr val="FFDE66"/>
    </a:hlink>
    <a:folHlink>
      <a:srgbClr val="BB4FA3"/>
    </a:folHlink>
  </a:clrScheme>
</a:themeOverride>
</file>

<file path=ppt/theme/themeOverride12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13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766</TotalTime>
  <Words>480</Words>
  <Application>Microsoft Office PowerPoint</Application>
  <PresentationFormat>Экран (4:3)</PresentationFormat>
  <Paragraphs>52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Тема Office</vt:lpstr>
      <vt:lpstr>Открытая</vt:lpstr>
      <vt:lpstr>Уважаемые родители! тема этой недели «Государственные символы России». Предлагаем вам материал по работе с детьми для закрепления данной темы. </vt:lpstr>
      <vt:lpstr>Презентация «Государственные символы России»</vt:lpstr>
      <vt:lpstr>Россия – Родина моя!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означает белый цвет Российского флага?</vt:lpstr>
      <vt:lpstr>Что означает синий цвет Российского флага?</vt:lpstr>
      <vt:lpstr>Презентация PowerPoint</vt:lpstr>
      <vt:lpstr>Почему герб имеет форму щита?</vt:lpstr>
      <vt:lpstr>Как появился герб?</vt:lpstr>
      <vt:lpstr>Где можно было увидеть герб в древние времена?</vt:lpstr>
      <vt:lpstr>Где можно увидеть герб в наше время?</vt:lpstr>
      <vt:lpstr>ФИЗКУЛЬТМИНУТКА</vt:lpstr>
      <vt:lpstr>Презентация PowerPoint</vt:lpstr>
      <vt:lpstr>Республика Татарстан</vt:lpstr>
      <vt:lpstr>Презентация PowerPoint</vt:lpstr>
      <vt:lpstr>Презентация PowerPoint</vt:lpstr>
      <vt:lpstr>Столица Татарстана</vt:lpstr>
      <vt:lpstr>Презентация PowerPoint</vt:lpstr>
      <vt:lpstr>Символические значения цветов герба Казани. </vt:lpstr>
    </vt:vector>
  </TitlesOfParts>
  <Company>detsad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Курсовая работа</dc:title>
  <dc:creator>zav</dc:creator>
  <cp:lastModifiedBy>Elena197527@gmail.com</cp:lastModifiedBy>
  <cp:revision>93</cp:revision>
  <dcterms:created xsi:type="dcterms:W3CDTF">2012-10-10T09:22:48Z</dcterms:created>
  <dcterms:modified xsi:type="dcterms:W3CDTF">2020-04-13T13:02:58Z</dcterms:modified>
</cp:coreProperties>
</file>